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2C893-84BD-4F22-B56D-DD6CCDCE5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3CDBDD-2E08-443F-BE06-A7E2DC363B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794E9-8C44-4066-BF61-C7749E56D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664098-CD19-4174-9787-1D6CC83E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D716B2-A106-47BA-AEC4-9F2197DAF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0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1D307-E285-4EEA-9DF5-30377BFAC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9B90D61-BD86-447F-A354-17877B7FA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B5CCD7-3383-436E-9129-AD30CFEB0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CE8DDB-2795-4BAF-8B55-F1CC7A55E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A03A45-9A09-423A-B7DD-BD0D7CCF4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798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B259F2-3883-4696-8663-9A183DD73B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D5965-DE0A-42D0-B238-7BF1824828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E10AC-DCBB-4B2D-8EBA-54C01C52F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02E74-2801-41B9-9B8D-6836E2AF5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B5735B-6C2C-4B95-934F-614192A5E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1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2156E-8936-42F1-BBE6-E8501CB1A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BA147-954E-4D97-A096-9E6A9EBE1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B254E3-92FD-421F-85D3-73EEFCC2B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F1F498-A398-487D-A41F-60E489308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96E74-667A-4F94-9C80-A5526FB74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979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6D78D-656A-451B-B71F-8C0196442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3D098C-DD6B-42D6-A287-6227C21B4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EE48D4-7509-490A-9DD5-426F9BF1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1F1A3B-B7FC-4855-BC52-39C328802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2E64E-81B8-4BA2-8FE2-E0806AD8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C530A-0099-4A22-8744-4ADD15DBD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DB2E2-3BE9-4958-AD68-FBC0545419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B0C646-A7B8-45B0-A53C-E9D8218090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DAB9FC-F9FC-4E89-A1D8-E05C82323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69633A-4562-4260-854B-0FFB7BA39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EFC49D-6D68-4C90-A968-93538E591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86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26FE8-C771-49C7-9551-E57F8B8C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66EFDF-B81C-403B-B3A6-CF292749E9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CCF991-2580-4FEF-A9FA-2B5C61A90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86D673-81D1-4522-AB1E-E9E85C8DB6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0345A7-F21A-4E59-8320-7467F8246D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579F50-099E-44EE-9AD9-4553206CB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0517EE-9AD3-48EF-AB4D-F84BB4091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C5525D-6BFB-425D-81AF-0063BF1E9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3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B5940-B89B-4568-A5B5-A79490B48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6D167B-2BC1-46A7-8AEE-6776F35A5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D80499-6441-4AF4-98D2-8DD866FAB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4D0742-C9BC-45CC-A38D-3E0CBACF3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78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F7CC8B-B381-4914-A9AB-B0F9ABAE4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5BF23D-DA41-4CED-B3DD-730AE65A5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0D1F34-281C-4086-AB1D-596D663C5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32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BFFFF-649F-4671-B6A3-65D45D0A3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59184-6BD1-43F0-8A86-8E97460DF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F6D3AC-7EC6-4514-AED3-6FE129463C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C4D30D-8349-4ADE-A0E8-1912605F3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837D1-398E-449B-85C2-567F07B98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8525E4-10CE-4982-ABBE-47CE17515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11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D59B2-8863-41FD-97FB-DF2FEA3B4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5B627A-8A2E-4F03-A9FA-4F4814A02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04456B-8E89-4513-A474-D4364C39E4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4F0455-2DE7-4795-A738-431B21F1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048FDE-CE6F-40A0-A47B-D93BDAEF3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CACAAC-3586-4EED-85A3-01DAF9B48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960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8FFD0F-19F1-40CC-93BC-EA22A190A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25A032-607B-4ECA-9AC3-5D1C7969A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4360B-A2AB-43E6-A82C-CE0B5C3444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50417-5DA3-4F8C-8E65-5F529A1389C7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41A0A-0D98-469A-A9EC-C24D72C923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D1546A-B9D2-42CA-B2F6-931290842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783AC-D350-40BA-94E8-2F8D7AB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3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403E94E0-360B-4DFF-8099-97826314D9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2" t="15910" r="13250" b="15459"/>
          <a:stretch/>
        </p:blipFill>
        <p:spPr>
          <a:xfrm>
            <a:off x="3240148" y="1878490"/>
            <a:ext cx="5605677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0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1946A8-6BAC-47C6-BCFE-A8ED5369B2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6" t="9814" r="15487" b="25560"/>
          <a:stretch/>
        </p:blipFill>
        <p:spPr>
          <a:xfrm>
            <a:off x="3240157" y="1878496"/>
            <a:ext cx="5605670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44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A3582F-0EDD-4961-9683-E4F7D1A340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6" t="9814" r="15487" b="25560"/>
          <a:stretch/>
        </p:blipFill>
        <p:spPr>
          <a:xfrm>
            <a:off x="3240157" y="1878496"/>
            <a:ext cx="5605670" cy="28724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3333EA-E2AC-45D6-9327-04F3978E4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3" t="15663" r="14603" b="19669"/>
          <a:stretch/>
        </p:blipFill>
        <p:spPr>
          <a:xfrm>
            <a:off x="3240157" y="2017643"/>
            <a:ext cx="5605670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259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493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D7DA326-1550-4079-8DCD-4649F7345B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2" t="17150" r="11574" b="13649"/>
          <a:stretch/>
        </p:blipFill>
        <p:spPr>
          <a:xfrm>
            <a:off x="3240150" y="1878493"/>
            <a:ext cx="5605676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21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428025-634B-4142-B96A-003D8976D6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 t="7225" r="2068" b="7225"/>
          <a:stretch/>
        </p:blipFill>
        <p:spPr>
          <a:xfrm>
            <a:off x="3240151" y="1878492"/>
            <a:ext cx="5605676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48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D060ED7-221B-48E4-AE4E-D9ADBE490F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1" t="7688" r="2279" b="6755"/>
          <a:stretch/>
        </p:blipFill>
        <p:spPr>
          <a:xfrm>
            <a:off x="3240152" y="1878494"/>
            <a:ext cx="5605674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024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2616A98-A2DB-4BDA-AE4D-97A330BDF6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5" t="7202" r="4904" b="8658"/>
          <a:stretch/>
        </p:blipFill>
        <p:spPr>
          <a:xfrm>
            <a:off x="3240153" y="1878494"/>
            <a:ext cx="5605673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96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1AE610-207A-4012-A4BB-F9BA5388FD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" t="6753" r="4289" b="8394"/>
          <a:stretch/>
        </p:blipFill>
        <p:spPr>
          <a:xfrm>
            <a:off x="3240155" y="1878495"/>
            <a:ext cx="5605672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46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85B6E5-C7B1-443F-A76F-FD31AB3F77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8" t="7838" r="7940" b="14054"/>
          <a:stretch/>
        </p:blipFill>
        <p:spPr>
          <a:xfrm>
            <a:off x="3240156" y="1878495"/>
            <a:ext cx="5605671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3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EFB21C-DD4A-438E-A2CB-2FA6022D57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1" t="7388" r="7491" b="13670"/>
          <a:stretch/>
        </p:blipFill>
        <p:spPr>
          <a:xfrm>
            <a:off x="3240157" y="1878496"/>
            <a:ext cx="5605670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50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1946A8-6BAC-47C6-BCFE-A8ED5369B2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6" t="9814" r="15487" b="25560"/>
          <a:stretch/>
        </p:blipFill>
        <p:spPr>
          <a:xfrm>
            <a:off x="3240157" y="1878496"/>
            <a:ext cx="5605670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32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anton gollwitzer</dc:creator>
  <cp:lastModifiedBy>anton gollwitzer</cp:lastModifiedBy>
  <cp:revision>13</cp:revision>
  <dcterms:created xsi:type="dcterms:W3CDTF">2020-02-19T19:04:58Z</dcterms:created>
  <dcterms:modified xsi:type="dcterms:W3CDTF">2021-08-23T11:27:19Z</dcterms:modified>
</cp:coreProperties>
</file>